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6000" dirty="0" smtClean="0"/>
              <a:t>Tevékenység lekérdezés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5400" b="1" dirty="0" err="1" smtClean="0"/>
              <a:t>www.nav.gov.hu</a:t>
            </a:r>
            <a:endParaRPr lang="hu-HU" sz="54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1" y="1198098"/>
            <a:ext cx="9537313" cy="14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1106228" cy="434974"/>
          </a:xfrm>
        </p:spPr>
        <p:txBody>
          <a:bodyPr>
            <a:noAutofit/>
          </a:bodyPr>
          <a:lstStyle/>
          <a:p>
            <a:r>
              <a:rPr lang="hu-HU" sz="2400" dirty="0" smtClean="0"/>
              <a:t>Jobb oldali bannersávban az „Adatbázisok” menüpontot kell választani.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3" y="452019"/>
            <a:ext cx="10601088" cy="41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Kiválasztjuk az „Adóalanyok lekérdezése” pontot.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70" y="333830"/>
            <a:ext cx="10956131" cy="43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830456" cy="434974"/>
          </a:xfrm>
        </p:spPr>
        <p:txBody>
          <a:bodyPr>
            <a:noAutofit/>
          </a:bodyPr>
          <a:lstStyle/>
          <a:p>
            <a:r>
              <a:rPr lang="hu-HU" sz="2400" dirty="0" smtClean="0"/>
              <a:t>Kiválasztjuk a Tevékenységlekérdező és TEÁOR –kalkulátor menüpontot.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4" y="116115"/>
            <a:ext cx="10154474" cy="47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Kiválasztjuk az árajánlat adó adószáma alapján a megfelelő pontot .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57" y="500725"/>
            <a:ext cx="9537313" cy="3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Beírjuk az adószám első 8 karakterét és a lekérdezésre kattintunk.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24" y="164105"/>
            <a:ext cx="9546379" cy="46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14" y="727522"/>
            <a:ext cx="5450002" cy="4366992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Majd a megjelenő lista alapján tudjuk ellenőrizni, hogy az árajánlat adó jogosult-e az adott tevékenységre árajánlatot adni.</a:t>
            </a:r>
            <a:endParaRPr lang="hu-HU" sz="32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568" r="205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Jegyezhető</Template>
  <TotalTime>133</TotalTime>
  <Words>71</Words>
  <Application>Microsoft Office PowerPoint</Application>
  <PresentationFormat>Szélesvásznú</PresentationFormat>
  <Paragraphs>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Jegyezhető</vt:lpstr>
      <vt:lpstr>Tevékenység lekérdezés</vt:lpstr>
      <vt:lpstr>PowerPoint bemutató</vt:lpstr>
      <vt:lpstr>PowerPoint bemutató</vt:lpstr>
      <vt:lpstr>PowerPoint bemutató</vt:lpstr>
      <vt:lpstr>PowerPoint bemutató</vt:lpstr>
      <vt:lpstr>PowerPoint bemutató</vt:lpstr>
      <vt:lpstr>Majd a megjelenő lista alapján tudjuk ellenőrizni, hogy az árajánlat adó jogosult-e az adott tevékenységre árajánlatot adni.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Tevékenység lekérdezés</dc:title>
  <dc:creator>User</dc:creator>
  <cp:lastModifiedBy>User</cp:lastModifiedBy>
  <cp:revision>8</cp:revision>
  <dcterms:created xsi:type="dcterms:W3CDTF">2018-01-16T11:07:20Z</dcterms:created>
  <dcterms:modified xsi:type="dcterms:W3CDTF">2018-01-16T13:20:44Z</dcterms:modified>
</cp:coreProperties>
</file>